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Sama Alqaisi</dc:creator>
  <cp:keywords>DAFl1Ffb3ag,BAFhVngBapY</cp:keywords>
  <cp:lastModifiedBy>SAMA ALQAISI</cp:lastModifiedBy>
  <cp:revision>2</cp:revision>
  <dcterms:created xsi:type="dcterms:W3CDTF">2023-06-18T08:28:09Z</dcterms:created>
  <dcterms:modified xsi:type="dcterms:W3CDTF">2023-06-18T15:31:18Z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2023-06-18T00:00:00Z</vt:filetime>
  </property>
  <property fmtid="{D5CDD505-2E9C-101B-9397-08002B2CF9AE}" pid="3" name="Creator">
    <vt:lpwstr>Canva</vt:lpwstr>
  </property>
  <property fmtid="{D5CDD505-2E9C-101B-9397-08002B2CF9AE}" pid="4" name="LastSaved">
    <vt:filetime>2023-06-18T00:00:00Z</vt:filetime>
  </property>
</Properties>
</file>